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C8FD"/>
    <a:srgbClr val="FEE856"/>
    <a:srgbClr val="DD356E"/>
    <a:srgbClr val="E7F1FE"/>
    <a:srgbClr val="DA7C66"/>
    <a:srgbClr val="8DBE5C"/>
    <a:srgbClr val="EECB8A"/>
    <a:srgbClr val="C7254E"/>
    <a:srgbClr val="F9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9"/>
    <p:restoredTop sz="94659"/>
  </p:normalViewPr>
  <p:slideViewPr>
    <p:cSldViewPr snapToGrid="0" snapToObjects="1">
      <p:cViewPr>
        <p:scale>
          <a:sx n="152" d="100"/>
          <a:sy n="152" d="100"/>
        </p:scale>
        <p:origin x="93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B3913-5DB4-E54C-807F-A20CB8C2182F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91B96-58EE-B84C-86E2-6713DF2EFB42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17785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1B96-58EE-B84C-86E2-6713DF2EFB42}" type="slidenum">
              <a:rPr lang="en-SI" smtClean="0"/>
              <a:t>6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50972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1B96-58EE-B84C-86E2-6713DF2EFB42}" type="slidenum">
              <a:rPr lang="en-SI" smtClean="0"/>
              <a:t>9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27987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60C6-577A-FB4B-91D1-47EBCBBAB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FFF0C-3015-6049-9FBE-4E10DE916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E94FF-613A-DD40-8D74-A87E756DD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1CAF9-0650-8B46-B45D-3BA6B932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4E93-0E00-0649-97CA-81772F27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88673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312B-D308-6A45-892C-CFE19268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41AAB-99AC-2D40-864D-537977A38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F19DE-9CD6-6B48-A43A-3D53399B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A60F7-3330-9E4C-99A6-2E3CF412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A2D15-825C-3946-B9FC-85379CB1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69956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6763D-31B5-8948-96FE-81F5009ED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032B7-3016-424B-904D-87C7A248E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BFE45-B7BA-8F47-9CFD-B48AC24A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10644-1C10-0E42-B6F7-E961A3C1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F73-9EE9-914F-86E7-A2E5C271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3518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4A4D-8EAC-0D48-ABEE-7D797B6A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FE470-D3E8-D542-B663-9FD43D35D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636C8-165B-F444-8134-2E81DB1E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8196-7CDA-9546-8741-4D463EB8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4FDBD-FD61-A443-80F0-43B19361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3967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41D0-B3EA-3B4A-996B-1C0371A5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A16B6-BB78-F746-B473-1F630152D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E6B9B-3303-7746-BF40-681C1AF1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549E7-C8CD-5A47-8648-F5887D1D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EAC3-8B0A-134F-ADA1-5A298588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2089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E116-145C-9545-B717-245B4C74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E372-9DC3-AA49-B163-95E5C589D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A105C-C106-0B44-A79E-2E4301911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D03AB-C60C-804A-8A90-8716FC1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D4941-79A3-144F-AC10-646B365E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A92A-64B9-4E47-B312-D349CBA7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637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CA1B-44BF-FE49-9862-96D45DFA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C47A9-0CB9-934E-B8F9-DF6898381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B5BE7-D456-F542-BBA9-4F776D89A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1B9F9-5885-274C-BBC2-5D535073C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922C4-E857-664E-BA98-5982022CB2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0FF59-EC2E-734B-BA32-9912D58C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0A799-F41B-F640-8A43-C41AE08A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B7301-7DED-5A4A-8340-98E77E2B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6456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15C4-0DAA-F649-BA34-C04C75C3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A50F4-B467-0A4E-B840-1915EEDE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64912-399C-8B4A-8671-37B64E0D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47615-08C3-A94A-B11D-A39126E5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985303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1F3936-B21E-8E45-A77C-9C4C84AA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41C6A-BC04-F84F-9EF5-B3C7C74F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7E497-2E77-CF41-842F-51DEE2FA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4426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184-226B-114B-AF66-446A24BB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A0B9F-D449-8645-B1C9-18D6CE48E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B6CF2-F793-3143-A931-C6BF3D27E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BC4FC-1F90-A444-A302-F2EA4645C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88818-AC73-A142-9554-3238CB7B5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BF669-B4BE-9E4F-AC37-A533983E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76254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9989-872A-B348-8424-441B9DBF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450C6-A166-E440-8CBB-81A9B7837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7266F-2379-B240-834B-F29B5EED6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6ACE7-2E39-F34B-AF5D-DA85783C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789D1-0187-A94D-904F-58727386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88BCB-B823-4042-BEC1-D28A986E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53881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583E5A-DF26-8D4A-9FFF-310DEBEF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0EE1F-88AD-4E46-9931-995C994C8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46003-93E6-EC49-8D7C-6A5C44BE4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5A192-B962-5F4B-9375-72BF24CE7C93}" type="datetimeFigureOut">
              <a:rPr lang="en-SI" smtClean="0"/>
              <a:t>11/04/2021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F5B99-54B9-B44E-93C5-243C1305E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1CCE1-BA74-574E-BCAC-43DA82812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124E9-D0B0-4B4E-AD13-7C64955F36B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2544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84185-236D-8E45-80CF-9CB426351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48" y="1429568"/>
            <a:ext cx="5613823" cy="1076234"/>
          </a:xfrm>
          <a:noFill/>
        </p:spPr>
        <p:txBody>
          <a:bodyPr>
            <a:noAutofit/>
          </a:bodyPr>
          <a:lstStyle/>
          <a:p>
            <a:r>
              <a:rPr lang="en-GB" sz="3600" dirty="0">
                <a:latin typeface="Arial Narrow" panose="020B0604020202020204" pitchFamily="34" charset="0"/>
                <a:cs typeface="Arial Narrow" panose="020B0604020202020204" pitchFamily="34" charset="0"/>
              </a:rPr>
              <a:t>RAZVOJ VTIČNIKA ZA NADZOR ZASEBNOSTI</a:t>
            </a:r>
            <a:endParaRPr lang="en-SI" sz="3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0E609-180B-E54B-A899-D2ED37390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14" y="3998903"/>
            <a:ext cx="6696889" cy="506861"/>
          </a:xfrm>
          <a:noFill/>
        </p:spPr>
        <p:txBody>
          <a:bodyPr>
            <a:normAutofit/>
          </a:bodyPr>
          <a:lstStyle/>
          <a:p>
            <a:r>
              <a:rPr lang="en-SI" sz="1600" dirty="0">
                <a:solidFill>
                  <a:schemeClr val="bg2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Predstavitev projektne naloge pri predmetu Osnove informacijske varnosti</a:t>
            </a:r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29D784E5-C363-6247-8D6A-DD4E6AF1D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7107" r="24192"/>
          <a:stretch/>
        </p:blipFill>
        <p:spPr>
          <a:xfrm>
            <a:off x="6174158" y="416975"/>
            <a:ext cx="6008222" cy="57367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0443D7-2F6D-E84B-86F9-7A05DC2EB082}"/>
              </a:ext>
            </a:extLst>
          </p:cNvPr>
          <p:cNvSpPr txBox="1"/>
          <p:nvPr/>
        </p:nvSpPr>
        <p:spPr>
          <a:xfrm>
            <a:off x="740100" y="6570721"/>
            <a:ext cx="1021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I" sz="1000" dirty="0">
                <a:solidFill>
                  <a:schemeClr val="bg2">
                    <a:lumMod val="75000"/>
                  </a:schemeClr>
                </a:solidFill>
              </a:rPr>
              <a:t>Univerza v </a:t>
            </a:r>
            <a:r>
              <a:rPr lang="en-SI" sz="1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Mariboru</a:t>
            </a:r>
            <a:r>
              <a:rPr lang="en-SI" sz="1000" dirty="0">
                <a:solidFill>
                  <a:schemeClr val="bg2">
                    <a:lumMod val="75000"/>
                  </a:schemeClr>
                </a:solidFill>
              </a:rPr>
              <a:t> | Fakulteta za Elektrotehniko, Računalništvo in Informatiko| OIV | 2020/21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9A089F-45FE-3945-8577-48F248D2F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9" y="2508882"/>
            <a:ext cx="5065034" cy="14080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178537-43A5-A446-B18B-A71D31C9D847}"/>
              </a:ext>
            </a:extLst>
          </p:cNvPr>
          <p:cNvCxnSpPr/>
          <p:nvPr/>
        </p:nvCxnSpPr>
        <p:spPr>
          <a:xfrm>
            <a:off x="428097" y="3839474"/>
            <a:ext cx="5917721" cy="0"/>
          </a:xfrm>
          <a:prstGeom prst="line">
            <a:avLst/>
          </a:prstGeom>
          <a:ln w="57150">
            <a:solidFill>
              <a:srgbClr val="DD3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87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F01A-6C0C-DD40-8779-2DF4BEE6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0" y="2975621"/>
            <a:ext cx="5501640" cy="1325563"/>
          </a:xfrm>
        </p:spPr>
        <p:txBody>
          <a:bodyPr>
            <a:normAutofit/>
          </a:bodyPr>
          <a:lstStyle/>
          <a:p>
            <a:r>
              <a:rPr lang="en-GB" sz="8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SI" sz="8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prašanja?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216685-25CA-A941-B494-957E6FD90F7B}"/>
              </a:ext>
            </a:extLst>
          </p:cNvPr>
          <p:cNvCxnSpPr>
            <a:cxnSpLocks/>
          </p:cNvCxnSpPr>
          <p:nvPr/>
        </p:nvCxnSpPr>
        <p:spPr>
          <a:xfrm>
            <a:off x="2974296" y="4428237"/>
            <a:ext cx="6006084" cy="0"/>
          </a:xfrm>
          <a:prstGeom prst="line">
            <a:avLst/>
          </a:prstGeom>
          <a:ln w="57150">
            <a:solidFill>
              <a:srgbClr val="FEE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B40311A-0050-F644-98A7-D5A695A8C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52" b="54167" l="56100" r="94000">
                        <a14:foregroundMark x1="69500" y1="29722" x2="69500" y2="29722"/>
                        <a14:foregroundMark x1="57700" y1="26944" x2="57700" y2="26944"/>
                        <a14:foregroundMark x1="78500" y1="52500" x2="78500" y2="52500"/>
                        <a14:foregroundMark x1="94000" y1="28333" x2="94000" y2="28333"/>
                        <a14:foregroundMark x1="78400" y1="54259" x2="78400" y2="54259"/>
                        <a14:foregroundMark x1="56100" y1="27500" x2="56100" y2="27500"/>
                      </a14:backgroundRemoval>
                    </a14:imgEffect>
                  </a14:imgLayer>
                </a14:imgProps>
              </a:ext>
            </a:extLst>
          </a:blip>
          <a:srcRect l="55568" t="7125" r="2223" b="44326"/>
          <a:stretch/>
        </p:blipFill>
        <p:spPr>
          <a:xfrm rot="2468667">
            <a:off x="9691615" y="4303004"/>
            <a:ext cx="1802119" cy="2238534"/>
          </a:xfrm>
          <a:prstGeom prst="snip1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59030C-7569-A248-870A-EC6315BB51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37" b="79815" l="5600" r="89000">
                        <a14:foregroundMark x1="21600" y1="61296" x2="21600" y2="61296"/>
                        <a14:foregroundMark x1="5600" y1="56111" x2="5600" y2="56111"/>
                        <a14:foregroundMark x1="58800" y1="69537" x2="58800" y2="69537"/>
                      </a14:backgroundRemoval>
                    </a14:imgEffect>
                  </a14:imgLayer>
                </a14:imgProps>
              </a:ext>
            </a:extLst>
          </a:blip>
          <a:srcRect t="3562" r="1074" b="11654"/>
          <a:stretch/>
        </p:blipFill>
        <p:spPr>
          <a:xfrm rot="4697667">
            <a:off x="-19853" y="109278"/>
            <a:ext cx="4706131" cy="43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2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56031-3E6E-3344-AC99-1F0B25D1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651" y="2157984"/>
            <a:ext cx="5832152" cy="188976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HVALA ZA VAŠO POZORNOST!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DC5BEB5-9244-E547-9541-28C3890AB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5" r="-1" b="162"/>
          <a:stretch/>
        </p:blipFill>
        <p:spPr>
          <a:xfrm>
            <a:off x="1017181" y="1496846"/>
            <a:ext cx="4483078" cy="4280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DFA6A-4004-BB48-BCCE-30C9F15A5748}"/>
              </a:ext>
            </a:extLst>
          </p:cNvPr>
          <p:cNvSpPr txBox="1"/>
          <p:nvPr/>
        </p:nvSpPr>
        <p:spPr>
          <a:xfrm>
            <a:off x="2009040" y="1035181"/>
            <a:ext cx="249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Več o projektu na: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9D9A12-83D0-B249-B0F4-08F1A4DC7CB9}"/>
              </a:ext>
            </a:extLst>
          </p:cNvPr>
          <p:cNvCxnSpPr/>
          <p:nvPr/>
        </p:nvCxnSpPr>
        <p:spPr>
          <a:xfrm>
            <a:off x="6425184" y="4047744"/>
            <a:ext cx="5035296" cy="0"/>
          </a:xfrm>
          <a:prstGeom prst="line">
            <a:avLst/>
          </a:prstGeom>
          <a:ln w="57150">
            <a:solidFill>
              <a:srgbClr val="DD3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12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B932-FAFF-6347-8B7E-44A8A313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700" y="509017"/>
            <a:ext cx="1801483" cy="521791"/>
          </a:xfrm>
        </p:spPr>
        <p:txBody>
          <a:bodyPr>
            <a:normAutofit fontScale="90000"/>
          </a:bodyPr>
          <a:lstStyle/>
          <a:p>
            <a:r>
              <a:rPr lang="en-SI" dirty="0">
                <a:latin typeface="Arial Narrow" panose="020B0604020202020204" pitchFamily="34" charset="0"/>
                <a:cs typeface="Arial Narrow" panose="020B0604020202020204" pitchFamily="34" charset="0"/>
              </a:rPr>
              <a:t>Ekipa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80FCD72-4F18-FA4A-88F7-72339F8E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98" y="1270000"/>
            <a:ext cx="8563295" cy="5418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A5544-8825-0541-B6C4-6A18CFA8C9EB}"/>
              </a:ext>
            </a:extLst>
          </p:cNvPr>
          <p:cNvSpPr txBox="1"/>
          <p:nvPr/>
        </p:nvSpPr>
        <p:spPr>
          <a:xfrm>
            <a:off x="5393267" y="385193"/>
            <a:ext cx="2533291" cy="769441"/>
          </a:xfrm>
          <a:prstGeom prst="rect">
            <a:avLst/>
          </a:prstGeom>
          <a:solidFill>
            <a:srgbClr val="F9F2F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I" sz="4400" dirty="0">
                <a:solidFill>
                  <a:srgbClr val="C7254E"/>
                </a:solidFill>
              </a:rPr>
              <a:t>comPOST</a:t>
            </a:r>
          </a:p>
        </p:txBody>
      </p:sp>
    </p:spTree>
    <p:extLst>
      <p:ext uri="{BB962C8B-B14F-4D97-AF65-F5344CB8AC3E}">
        <p14:creationId xmlns:p14="http://schemas.microsoft.com/office/powerpoint/2010/main" val="264715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9371E5-E272-B841-8CAE-E87ABCA1FA81}"/>
              </a:ext>
            </a:extLst>
          </p:cNvPr>
          <p:cNvCxnSpPr>
            <a:cxnSpLocks/>
          </p:cNvCxnSpPr>
          <p:nvPr/>
        </p:nvCxnSpPr>
        <p:spPr>
          <a:xfrm flipV="1">
            <a:off x="1104496" y="1288622"/>
            <a:ext cx="9820005" cy="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8F99CB-86E0-F342-ACCD-C15B907CD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804" y="728114"/>
            <a:ext cx="5345841" cy="5145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// </a:t>
            </a:r>
            <a:r>
              <a:rPr lang="en-US" sz="24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sz="2400" kern="1200" dirty="0" err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grodja</a:t>
            </a:r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-</a:t>
            </a:r>
            <a:r>
              <a:rPr lang="en-US" sz="2400" kern="1200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za-</a:t>
            </a:r>
            <a:r>
              <a:rPr lang="en-US" sz="2400" kern="1200" dirty="0" err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izdelavo</a:t>
            </a:r>
            <a:r>
              <a:rPr lang="en-US" sz="2400" kern="1200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-</a:t>
            </a:r>
            <a:r>
              <a:rPr lang="en-US" sz="2400" kern="1200" dirty="0" err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projekta</a:t>
            </a:r>
            <a:endParaRPr lang="en-US" sz="2400" kern="1200" dirty="0">
              <a:solidFill>
                <a:schemeClr val="tx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348539-2EF0-9940-A101-E308CAEC410B}"/>
              </a:ext>
            </a:extLst>
          </p:cNvPr>
          <p:cNvSpPr/>
          <p:nvPr/>
        </p:nvSpPr>
        <p:spPr>
          <a:xfrm>
            <a:off x="1098143" y="605539"/>
            <a:ext cx="9832713" cy="5459701"/>
          </a:xfrm>
          <a:custGeom>
            <a:avLst/>
            <a:gdLst>
              <a:gd name="connsiteX0" fmla="*/ 0 w 11938000"/>
              <a:gd name="connsiteY0" fmla="*/ 1135928 h 6815434"/>
              <a:gd name="connsiteX1" fmla="*/ 1135928 w 11938000"/>
              <a:gd name="connsiteY1" fmla="*/ 0 h 6815434"/>
              <a:gd name="connsiteX2" fmla="*/ 10802072 w 11938000"/>
              <a:gd name="connsiteY2" fmla="*/ 0 h 6815434"/>
              <a:gd name="connsiteX3" fmla="*/ 11938000 w 11938000"/>
              <a:gd name="connsiteY3" fmla="*/ 1135928 h 6815434"/>
              <a:gd name="connsiteX4" fmla="*/ 11938000 w 11938000"/>
              <a:gd name="connsiteY4" fmla="*/ 5679506 h 6815434"/>
              <a:gd name="connsiteX5" fmla="*/ 10802072 w 11938000"/>
              <a:gd name="connsiteY5" fmla="*/ 6815434 h 6815434"/>
              <a:gd name="connsiteX6" fmla="*/ 1135928 w 11938000"/>
              <a:gd name="connsiteY6" fmla="*/ 6815434 h 6815434"/>
              <a:gd name="connsiteX7" fmla="*/ 0 w 11938000"/>
              <a:gd name="connsiteY7" fmla="*/ 5679506 h 6815434"/>
              <a:gd name="connsiteX8" fmla="*/ 0 w 11938000"/>
              <a:gd name="connsiteY8" fmla="*/ 1135928 h 6815434"/>
              <a:gd name="connsiteX0" fmla="*/ 14105 w 11952105"/>
              <a:gd name="connsiteY0" fmla="*/ 1144394 h 6823900"/>
              <a:gd name="connsiteX1" fmla="*/ 498100 w 11952105"/>
              <a:gd name="connsiteY1" fmla="*/ 0 h 6823900"/>
              <a:gd name="connsiteX2" fmla="*/ 10816177 w 11952105"/>
              <a:gd name="connsiteY2" fmla="*/ 8466 h 6823900"/>
              <a:gd name="connsiteX3" fmla="*/ 11952105 w 11952105"/>
              <a:gd name="connsiteY3" fmla="*/ 1144394 h 6823900"/>
              <a:gd name="connsiteX4" fmla="*/ 11952105 w 11952105"/>
              <a:gd name="connsiteY4" fmla="*/ 5687972 h 6823900"/>
              <a:gd name="connsiteX5" fmla="*/ 10816177 w 11952105"/>
              <a:gd name="connsiteY5" fmla="*/ 6823900 h 6823900"/>
              <a:gd name="connsiteX6" fmla="*/ 1150033 w 11952105"/>
              <a:gd name="connsiteY6" fmla="*/ 6823900 h 6823900"/>
              <a:gd name="connsiteX7" fmla="*/ 14105 w 11952105"/>
              <a:gd name="connsiteY7" fmla="*/ 5687972 h 6823900"/>
              <a:gd name="connsiteX8" fmla="*/ 14105 w 11952105"/>
              <a:gd name="connsiteY8" fmla="*/ 1144394 h 6823900"/>
              <a:gd name="connsiteX0" fmla="*/ 14105 w 12006327"/>
              <a:gd name="connsiteY0" fmla="*/ 1161328 h 6840834"/>
              <a:gd name="connsiteX1" fmla="*/ 498100 w 12006327"/>
              <a:gd name="connsiteY1" fmla="*/ 16934 h 6840834"/>
              <a:gd name="connsiteX2" fmla="*/ 11586644 w 12006327"/>
              <a:gd name="connsiteY2" fmla="*/ 0 h 6840834"/>
              <a:gd name="connsiteX3" fmla="*/ 11952105 w 12006327"/>
              <a:gd name="connsiteY3" fmla="*/ 1161328 h 6840834"/>
              <a:gd name="connsiteX4" fmla="*/ 11952105 w 12006327"/>
              <a:gd name="connsiteY4" fmla="*/ 5704906 h 6840834"/>
              <a:gd name="connsiteX5" fmla="*/ 10816177 w 12006327"/>
              <a:gd name="connsiteY5" fmla="*/ 6840834 h 6840834"/>
              <a:gd name="connsiteX6" fmla="*/ 1150033 w 12006327"/>
              <a:gd name="connsiteY6" fmla="*/ 6840834 h 6840834"/>
              <a:gd name="connsiteX7" fmla="*/ 14105 w 12006327"/>
              <a:gd name="connsiteY7" fmla="*/ 5704906 h 6840834"/>
              <a:gd name="connsiteX8" fmla="*/ 14105 w 12006327"/>
              <a:gd name="connsiteY8" fmla="*/ 1161328 h 6840834"/>
              <a:gd name="connsiteX0" fmla="*/ 14105 w 12197679"/>
              <a:gd name="connsiteY0" fmla="*/ 1161328 h 6840834"/>
              <a:gd name="connsiteX1" fmla="*/ 498100 w 12197679"/>
              <a:gd name="connsiteY1" fmla="*/ 16934 h 6840834"/>
              <a:gd name="connsiteX2" fmla="*/ 11586644 w 12197679"/>
              <a:gd name="connsiteY2" fmla="*/ 0 h 6840834"/>
              <a:gd name="connsiteX3" fmla="*/ 12197639 w 12197679"/>
              <a:gd name="connsiteY3" fmla="*/ 1161328 h 6840834"/>
              <a:gd name="connsiteX4" fmla="*/ 11952105 w 12197679"/>
              <a:gd name="connsiteY4" fmla="*/ 5704906 h 6840834"/>
              <a:gd name="connsiteX5" fmla="*/ 10816177 w 12197679"/>
              <a:gd name="connsiteY5" fmla="*/ 6840834 h 6840834"/>
              <a:gd name="connsiteX6" fmla="*/ 1150033 w 12197679"/>
              <a:gd name="connsiteY6" fmla="*/ 6840834 h 6840834"/>
              <a:gd name="connsiteX7" fmla="*/ 14105 w 12197679"/>
              <a:gd name="connsiteY7" fmla="*/ 5704906 h 6840834"/>
              <a:gd name="connsiteX8" fmla="*/ 14105 w 12197679"/>
              <a:gd name="connsiteY8" fmla="*/ 1161328 h 6840834"/>
              <a:gd name="connsiteX0" fmla="*/ 14105 w 12197679"/>
              <a:gd name="connsiteY0" fmla="*/ 1161328 h 6840834"/>
              <a:gd name="connsiteX1" fmla="*/ 498100 w 12197679"/>
              <a:gd name="connsiteY1" fmla="*/ 16934 h 6840834"/>
              <a:gd name="connsiteX2" fmla="*/ 11586644 w 12197679"/>
              <a:gd name="connsiteY2" fmla="*/ 0 h 6840834"/>
              <a:gd name="connsiteX3" fmla="*/ 12197639 w 12197679"/>
              <a:gd name="connsiteY3" fmla="*/ 1161328 h 6840834"/>
              <a:gd name="connsiteX4" fmla="*/ 12180705 w 12197679"/>
              <a:gd name="connsiteY4" fmla="*/ 5747239 h 6840834"/>
              <a:gd name="connsiteX5" fmla="*/ 10816177 w 12197679"/>
              <a:gd name="connsiteY5" fmla="*/ 6840834 h 6840834"/>
              <a:gd name="connsiteX6" fmla="*/ 1150033 w 12197679"/>
              <a:gd name="connsiteY6" fmla="*/ 6840834 h 6840834"/>
              <a:gd name="connsiteX7" fmla="*/ 14105 w 12197679"/>
              <a:gd name="connsiteY7" fmla="*/ 5704906 h 6840834"/>
              <a:gd name="connsiteX8" fmla="*/ 14105 w 12197679"/>
              <a:gd name="connsiteY8" fmla="*/ 1161328 h 6840834"/>
              <a:gd name="connsiteX0" fmla="*/ 14105 w 12197679"/>
              <a:gd name="connsiteY0" fmla="*/ 1161328 h 6857767"/>
              <a:gd name="connsiteX1" fmla="*/ 498100 w 12197679"/>
              <a:gd name="connsiteY1" fmla="*/ 16934 h 6857767"/>
              <a:gd name="connsiteX2" fmla="*/ 11586644 w 12197679"/>
              <a:gd name="connsiteY2" fmla="*/ 0 h 6857767"/>
              <a:gd name="connsiteX3" fmla="*/ 12197639 w 12197679"/>
              <a:gd name="connsiteY3" fmla="*/ 1161328 h 6857767"/>
              <a:gd name="connsiteX4" fmla="*/ 12180705 w 12197679"/>
              <a:gd name="connsiteY4" fmla="*/ 5747239 h 6857767"/>
              <a:gd name="connsiteX5" fmla="*/ 11671310 w 12197679"/>
              <a:gd name="connsiteY5" fmla="*/ 6857767 h 6857767"/>
              <a:gd name="connsiteX6" fmla="*/ 1150033 w 12197679"/>
              <a:gd name="connsiteY6" fmla="*/ 6840834 h 6857767"/>
              <a:gd name="connsiteX7" fmla="*/ 14105 w 12197679"/>
              <a:gd name="connsiteY7" fmla="*/ 5704906 h 6857767"/>
              <a:gd name="connsiteX8" fmla="*/ 14105 w 12197679"/>
              <a:gd name="connsiteY8" fmla="*/ 1161328 h 6857767"/>
              <a:gd name="connsiteX0" fmla="*/ 14105 w 12197679"/>
              <a:gd name="connsiteY0" fmla="*/ 1161328 h 6874991"/>
              <a:gd name="connsiteX1" fmla="*/ 498100 w 12197679"/>
              <a:gd name="connsiteY1" fmla="*/ 16934 h 6874991"/>
              <a:gd name="connsiteX2" fmla="*/ 11586644 w 12197679"/>
              <a:gd name="connsiteY2" fmla="*/ 0 h 6874991"/>
              <a:gd name="connsiteX3" fmla="*/ 12197639 w 12197679"/>
              <a:gd name="connsiteY3" fmla="*/ 1161328 h 6874991"/>
              <a:gd name="connsiteX4" fmla="*/ 12180705 w 12197679"/>
              <a:gd name="connsiteY4" fmla="*/ 5747239 h 6874991"/>
              <a:gd name="connsiteX5" fmla="*/ 11671310 w 12197679"/>
              <a:gd name="connsiteY5" fmla="*/ 6857767 h 6874991"/>
              <a:gd name="connsiteX6" fmla="*/ 1150033 w 12197679"/>
              <a:gd name="connsiteY6" fmla="*/ 6840834 h 6874991"/>
              <a:gd name="connsiteX7" fmla="*/ 14105 w 12197679"/>
              <a:gd name="connsiteY7" fmla="*/ 6424573 h 6874991"/>
              <a:gd name="connsiteX8" fmla="*/ 14105 w 12197679"/>
              <a:gd name="connsiteY8" fmla="*/ 1161328 h 6874991"/>
              <a:gd name="connsiteX0" fmla="*/ 14105 w 12197679"/>
              <a:gd name="connsiteY0" fmla="*/ 1161328 h 6886148"/>
              <a:gd name="connsiteX1" fmla="*/ 498100 w 12197679"/>
              <a:gd name="connsiteY1" fmla="*/ 16934 h 6886148"/>
              <a:gd name="connsiteX2" fmla="*/ 11586644 w 12197679"/>
              <a:gd name="connsiteY2" fmla="*/ 0 h 6886148"/>
              <a:gd name="connsiteX3" fmla="*/ 12197639 w 12197679"/>
              <a:gd name="connsiteY3" fmla="*/ 1161328 h 6886148"/>
              <a:gd name="connsiteX4" fmla="*/ 12180705 w 12197679"/>
              <a:gd name="connsiteY4" fmla="*/ 5747239 h 6886148"/>
              <a:gd name="connsiteX5" fmla="*/ 11671310 w 12197679"/>
              <a:gd name="connsiteY5" fmla="*/ 6857767 h 6886148"/>
              <a:gd name="connsiteX6" fmla="*/ 955300 w 12197679"/>
              <a:gd name="connsiteY6" fmla="*/ 6857767 h 6886148"/>
              <a:gd name="connsiteX7" fmla="*/ 14105 w 12197679"/>
              <a:gd name="connsiteY7" fmla="*/ 6424573 h 6886148"/>
              <a:gd name="connsiteX8" fmla="*/ 14105 w 12197679"/>
              <a:gd name="connsiteY8" fmla="*/ 1161328 h 6886148"/>
              <a:gd name="connsiteX0" fmla="*/ 14105 w 12197679"/>
              <a:gd name="connsiteY0" fmla="*/ 1161328 h 6886148"/>
              <a:gd name="connsiteX1" fmla="*/ 498100 w 12197679"/>
              <a:gd name="connsiteY1" fmla="*/ 16934 h 6886148"/>
              <a:gd name="connsiteX2" fmla="*/ 11586644 w 12197679"/>
              <a:gd name="connsiteY2" fmla="*/ 0 h 6886148"/>
              <a:gd name="connsiteX3" fmla="*/ 12197639 w 12197679"/>
              <a:gd name="connsiteY3" fmla="*/ 1161328 h 6886148"/>
              <a:gd name="connsiteX4" fmla="*/ 12180705 w 12197679"/>
              <a:gd name="connsiteY4" fmla="*/ 5747239 h 6886148"/>
              <a:gd name="connsiteX5" fmla="*/ 11696710 w 12197679"/>
              <a:gd name="connsiteY5" fmla="*/ 6874701 h 6886148"/>
              <a:gd name="connsiteX6" fmla="*/ 955300 w 12197679"/>
              <a:gd name="connsiteY6" fmla="*/ 6857767 h 6886148"/>
              <a:gd name="connsiteX7" fmla="*/ 14105 w 12197679"/>
              <a:gd name="connsiteY7" fmla="*/ 6424573 h 6886148"/>
              <a:gd name="connsiteX8" fmla="*/ 14105 w 12197679"/>
              <a:gd name="connsiteY8" fmla="*/ 1161328 h 6886148"/>
              <a:gd name="connsiteX0" fmla="*/ 14105 w 12221902"/>
              <a:gd name="connsiteY0" fmla="*/ 1161328 h 6886148"/>
              <a:gd name="connsiteX1" fmla="*/ 498100 w 12221902"/>
              <a:gd name="connsiteY1" fmla="*/ 16934 h 6886148"/>
              <a:gd name="connsiteX2" fmla="*/ 11586644 w 12221902"/>
              <a:gd name="connsiteY2" fmla="*/ 0 h 6886148"/>
              <a:gd name="connsiteX3" fmla="*/ 12197639 w 12221902"/>
              <a:gd name="connsiteY3" fmla="*/ 1161328 h 6886148"/>
              <a:gd name="connsiteX4" fmla="*/ 12214572 w 12221902"/>
              <a:gd name="connsiteY4" fmla="*/ 5747239 h 6886148"/>
              <a:gd name="connsiteX5" fmla="*/ 11696710 w 12221902"/>
              <a:gd name="connsiteY5" fmla="*/ 6874701 h 6886148"/>
              <a:gd name="connsiteX6" fmla="*/ 955300 w 12221902"/>
              <a:gd name="connsiteY6" fmla="*/ 6857767 h 6886148"/>
              <a:gd name="connsiteX7" fmla="*/ 14105 w 12221902"/>
              <a:gd name="connsiteY7" fmla="*/ 6424573 h 6886148"/>
              <a:gd name="connsiteX8" fmla="*/ 14105 w 12221902"/>
              <a:gd name="connsiteY8" fmla="*/ 1161328 h 6886148"/>
              <a:gd name="connsiteX0" fmla="*/ 14105 w 12221902"/>
              <a:gd name="connsiteY0" fmla="*/ 1161328 h 6886148"/>
              <a:gd name="connsiteX1" fmla="*/ 498100 w 12221902"/>
              <a:gd name="connsiteY1" fmla="*/ 16934 h 6886148"/>
              <a:gd name="connsiteX2" fmla="*/ 11586644 w 12221902"/>
              <a:gd name="connsiteY2" fmla="*/ 0 h 6886148"/>
              <a:gd name="connsiteX3" fmla="*/ 12206106 w 12221902"/>
              <a:gd name="connsiteY3" fmla="*/ 746462 h 6886148"/>
              <a:gd name="connsiteX4" fmla="*/ 12214572 w 12221902"/>
              <a:gd name="connsiteY4" fmla="*/ 5747239 h 6886148"/>
              <a:gd name="connsiteX5" fmla="*/ 11696710 w 12221902"/>
              <a:gd name="connsiteY5" fmla="*/ 6874701 h 6886148"/>
              <a:gd name="connsiteX6" fmla="*/ 955300 w 12221902"/>
              <a:gd name="connsiteY6" fmla="*/ 6857767 h 6886148"/>
              <a:gd name="connsiteX7" fmla="*/ 14105 w 12221902"/>
              <a:gd name="connsiteY7" fmla="*/ 6424573 h 6886148"/>
              <a:gd name="connsiteX8" fmla="*/ 14105 w 12221902"/>
              <a:gd name="connsiteY8" fmla="*/ 1161328 h 6886148"/>
              <a:gd name="connsiteX0" fmla="*/ 14105 w 12221902"/>
              <a:gd name="connsiteY0" fmla="*/ 1161328 h 6874701"/>
              <a:gd name="connsiteX1" fmla="*/ 498100 w 12221902"/>
              <a:gd name="connsiteY1" fmla="*/ 16934 h 6874701"/>
              <a:gd name="connsiteX2" fmla="*/ 11586644 w 12221902"/>
              <a:gd name="connsiteY2" fmla="*/ 0 h 6874701"/>
              <a:gd name="connsiteX3" fmla="*/ 12206106 w 12221902"/>
              <a:gd name="connsiteY3" fmla="*/ 746462 h 6874701"/>
              <a:gd name="connsiteX4" fmla="*/ 12214572 w 12221902"/>
              <a:gd name="connsiteY4" fmla="*/ 5747239 h 6874701"/>
              <a:gd name="connsiteX5" fmla="*/ 11696710 w 12221902"/>
              <a:gd name="connsiteY5" fmla="*/ 6874701 h 6874701"/>
              <a:gd name="connsiteX6" fmla="*/ 745482 w 12221902"/>
              <a:gd name="connsiteY6" fmla="*/ 6787817 h 6874701"/>
              <a:gd name="connsiteX7" fmla="*/ 14105 w 12221902"/>
              <a:gd name="connsiteY7" fmla="*/ 6424573 h 6874701"/>
              <a:gd name="connsiteX8" fmla="*/ 14105 w 12221902"/>
              <a:gd name="connsiteY8" fmla="*/ 1161328 h 6874701"/>
              <a:gd name="connsiteX0" fmla="*/ 14105 w 12221902"/>
              <a:gd name="connsiteY0" fmla="*/ 1161328 h 6874701"/>
              <a:gd name="connsiteX1" fmla="*/ 498100 w 12221902"/>
              <a:gd name="connsiteY1" fmla="*/ 16934 h 6874701"/>
              <a:gd name="connsiteX2" fmla="*/ 11586644 w 12221902"/>
              <a:gd name="connsiteY2" fmla="*/ 0 h 6874701"/>
              <a:gd name="connsiteX3" fmla="*/ 12206106 w 12221902"/>
              <a:gd name="connsiteY3" fmla="*/ 746462 h 6874701"/>
              <a:gd name="connsiteX4" fmla="*/ 12214572 w 12221902"/>
              <a:gd name="connsiteY4" fmla="*/ 5747239 h 6874701"/>
              <a:gd name="connsiteX5" fmla="*/ 11696710 w 12221902"/>
              <a:gd name="connsiteY5" fmla="*/ 6874701 h 6874701"/>
              <a:gd name="connsiteX6" fmla="*/ 1252543 w 12221902"/>
              <a:gd name="connsiteY6" fmla="*/ 6805305 h 6874701"/>
              <a:gd name="connsiteX7" fmla="*/ 14105 w 12221902"/>
              <a:gd name="connsiteY7" fmla="*/ 6424573 h 6874701"/>
              <a:gd name="connsiteX8" fmla="*/ 14105 w 12221902"/>
              <a:gd name="connsiteY8" fmla="*/ 1161328 h 6874701"/>
              <a:gd name="connsiteX0" fmla="*/ 14105 w 12221902"/>
              <a:gd name="connsiteY0" fmla="*/ 1161328 h 6874701"/>
              <a:gd name="connsiteX1" fmla="*/ 498100 w 12221902"/>
              <a:gd name="connsiteY1" fmla="*/ 16934 h 6874701"/>
              <a:gd name="connsiteX2" fmla="*/ 11586644 w 12221902"/>
              <a:gd name="connsiteY2" fmla="*/ 0 h 6874701"/>
              <a:gd name="connsiteX3" fmla="*/ 12206106 w 12221902"/>
              <a:gd name="connsiteY3" fmla="*/ 746462 h 6874701"/>
              <a:gd name="connsiteX4" fmla="*/ 12214572 w 12221902"/>
              <a:gd name="connsiteY4" fmla="*/ 5747239 h 6874701"/>
              <a:gd name="connsiteX5" fmla="*/ 11696710 w 12221902"/>
              <a:gd name="connsiteY5" fmla="*/ 6874701 h 6874701"/>
              <a:gd name="connsiteX6" fmla="*/ 1252543 w 12221902"/>
              <a:gd name="connsiteY6" fmla="*/ 6805305 h 6874701"/>
              <a:gd name="connsiteX7" fmla="*/ 14105 w 12221902"/>
              <a:gd name="connsiteY7" fmla="*/ 6424573 h 6874701"/>
              <a:gd name="connsiteX8" fmla="*/ 14105 w 12221902"/>
              <a:gd name="connsiteY8" fmla="*/ 1161328 h 6874701"/>
              <a:gd name="connsiteX0" fmla="*/ 14105 w 12221902"/>
              <a:gd name="connsiteY0" fmla="*/ 1161328 h 6874701"/>
              <a:gd name="connsiteX1" fmla="*/ 498100 w 12221902"/>
              <a:gd name="connsiteY1" fmla="*/ 16934 h 6874701"/>
              <a:gd name="connsiteX2" fmla="*/ 11586644 w 12221902"/>
              <a:gd name="connsiteY2" fmla="*/ 0 h 6874701"/>
              <a:gd name="connsiteX3" fmla="*/ 12206106 w 12221902"/>
              <a:gd name="connsiteY3" fmla="*/ 746462 h 6874701"/>
              <a:gd name="connsiteX4" fmla="*/ 12214572 w 12221902"/>
              <a:gd name="connsiteY4" fmla="*/ 5747239 h 6874701"/>
              <a:gd name="connsiteX5" fmla="*/ 11696710 w 12221902"/>
              <a:gd name="connsiteY5" fmla="*/ 6874701 h 6874701"/>
              <a:gd name="connsiteX6" fmla="*/ 1252543 w 12221902"/>
              <a:gd name="connsiteY6" fmla="*/ 6805305 h 6874701"/>
              <a:gd name="connsiteX7" fmla="*/ 14105 w 12221902"/>
              <a:gd name="connsiteY7" fmla="*/ 6424573 h 6874701"/>
              <a:gd name="connsiteX8" fmla="*/ 14105 w 12221902"/>
              <a:gd name="connsiteY8" fmla="*/ 1161328 h 6874701"/>
              <a:gd name="connsiteX0" fmla="*/ 14105 w 12221902"/>
              <a:gd name="connsiteY0" fmla="*/ 1161328 h 6874701"/>
              <a:gd name="connsiteX1" fmla="*/ 498100 w 12221902"/>
              <a:gd name="connsiteY1" fmla="*/ 16934 h 6874701"/>
              <a:gd name="connsiteX2" fmla="*/ 11586644 w 12221902"/>
              <a:gd name="connsiteY2" fmla="*/ 0 h 6874701"/>
              <a:gd name="connsiteX3" fmla="*/ 12206106 w 12221902"/>
              <a:gd name="connsiteY3" fmla="*/ 746462 h 6874701"/>
              <a:gd name="connsiteX4" fmla="*/ 12214572 w 12221902"/>
              <a:gd name="connsiteY4" fmla="*/ 5747239 h 6874701"/>
              <a:gd name="connsiteX5" fmla="*/ 11696710 w 12221902"/>
              <a:gd name="connsiteY5" fmla="*/ 6874701 h 6874701"/>
              <a:gd name="connsiteX6" fmla="*/ 1252543 w 12221902"/>
              <a:gd name="connsiteY6" fmla="*/ 6805305 h 6874701"/>
              <a:gd name="connsiteX7" fmla="*/ 14105 w 12221902"/>
              <a:gd name="connsiteY7" fmla="*/ 6424573 h 6874701"/>
              <a:gd name="connsiteX8" fmla="*/ 14105 w 12221902"/>
              <a:gd name="connsiteY8" fmla="*/ 1161328 h 6874701"/>
              <a:gd name="connsiteX0" fmla="*/ 14105 w 12221902"/>
              <a:gd name="connsiteY0" fmla="*/ 1161328 h 6914669"/>
              <a:gd name="connsiteX1" fmla="*/ 498100 w 12221902"/>
              <a:gd name="connsiteY1" fmla="*/ 16934 h 6914669"/>
              <a:gd name="connsiteX2" fmla="*/ 11586644 w 12221902"/>
              <a:gd name="connsiteY2" fmla="*/ 0 h 6914669"/>
              <a:gd name="connsiteX3" fmla="*/ 12206106 w 12221902"/>
              <a:gd name="connsiteY3" fmla="*/ 746462 h 6914669"/>
              <a:gd name="connsiteX4" fmla="*/ 12214572 w 12221902"/>
              <a:gd name="connsiteY4" fmla="*/ 5747239 h 6914669"/>
              <a:gd name="connsiteX5" fmla="*/ 11696710 w 12221902"/>
              <a:gd name="connsiteY5" fmla="*/ 6874701 h 6914669"/>
              <a:gd name="connsiteX6" fmla="*/ 1217574 w 12221902"/>
              <a:gd name="connsiteY6" fmla="*/ 6892744 h 6914669"/>
              <a:gd name="connsiteX7" fmla="*/ 14105 w 12221902"/>
              <a:gd name="connsiteY7" fmla="*/ 6424573 h 6914669"/>
              <a:gd name="connsiteX8" fmla="*/ 14105 w 12221902"/>
              <a:gd name="connsiteY8" fmla="*/ 1161328 h 69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1902" h="6914669">
                <a:moveTo>
                  <a:pt x="14105" y="1161328"/>
                </a:moveTo>
                <a:cubicBezTo>
                  <a:pt x="14105" y="533972"/>
                  <a:pt x="-129256" y="16934"/>
                  <a:pt x="498100" y="16934"/>
                </a:cubicBezTo>
                <a:lnTo>
                  <a:pt x="11586644" y="0"/>
                </a:lnTo>
                <a:cubicBezTo>
                  <a:pt x="12214000" y="0"/>
                  <a:pt x="12206106" y="119106"/>
                  <a:pt x="12206106" y="746462"/>
                </a:cubicBezTo>
                <a:cubicBezTo>
                  <a:pt x="12200461" y="2275099"/>
                  <a:pt x="12220217" y="4218602"/>
                  <a:pt x="12214572" y="5747239"/>
                </a:cubicBezTo>
                <a:cubicBezTo>
                  <a:pt x="12214572" y="6374595"/>
                  <a:pt x="12324066" y="6874701"/>
                  <a:pt x="11696710" y="6874701"/>
                </a:cubicBezTo>
                <a:lnTo>
                  <a:pt x="1217574" y="6892744"/>
                </a:lnTo>
                <a:cubicBezTo>
                  <a:pt x="48188" y="6901487"/>
                  <a:pt x="14105" y="7051929"/>
                  <a:pt x="14105" y="6424573"/>
                </a:cubicBezTo>
                <a:lnTo>
                  <a:pt x="14105" y="1161328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D76546-60E4-9147-A679-E4D05CBAE732}"/>
              </a:ext>
            </a:extLst>
          </p:cNvPr>
          <p:cNvSpPr/>
          <p:nvPr/>
        </p:nvSpPr>
        <p:spPr>
          <a:xfrm>
            <a:off x="1300131" y="879615"/>
            <a:ext cx="187936" cy="192004"/>
          </a:xfrm>
          <a:prstGeom prst="ellipse">
            <a:avLst/>
          </a:prstGeom>
          <a:solidFill>
            <a:srgbClr val="DD356E"/>
          </a:solidFill>
          <a:ln>
            <a:solidFill>
              <a:srgbClr val="DD3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>
              <a:solidFill>
                <a:srgbClr val="DD356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544EDD-DDE3-F542-BC1A-BA8E5AD894A9}"/>
              </a:ext>
            </a:extLst>
          </p:cNvPr>
          <p:cNvSpPr/>
          <p:nvPr/>
        </p:nvSpPr>
        <p:spPr>
          <a:xfrm>
            <a:off x="1602565" y="880843"/>
            <a:ext cx="187702" cy="189883"/>
          </a:xfrm>
          <a:prstGeom prst="ellipse">
            <a:avLst/>
          </a:prstGeom>
          <a:solidFill>
            <a:srgbClr val="FEE856"/>
          </a:solidFill>
          <a:ln>
            <a:solidFill>
              <a:srgbClr val="FEE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811A51-5767-5446-8CA0-951A5C3171C4}"/>
              </a:ext>
            </a:extLst>
          </p:cNvPr>
          <p:cNvSpPr/>
          <p:nvPr/>
        </p:nvSpPr>
        <p:spPr>
          <a:xfrm>
            <a:off x="1888462" y="884529"/>
            <a:ext cx="187702" cy="183520"/>
          </a:xfrm>
          <a:prstGeom prst="ellipse">
            <a:avLst/>
          </a:prstGeom>
          <a:solidFill>
            <a:srgbClr val="A1C8FD"/>
          </a:solidFill>
          <a:ln>
            <a:solidFill>
              <a:srgbClr val="A1C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1046" name="Picture 22" descr="Lock 2 Icon - Free Icons">
            <a:extLst>
              <a:ext uri="{FF2B5EF4-FFF2-40B4-BE49-F238E27FC236}">
                <a16:creationId xmlns:a16="http://schemas.microsoft.com/office/drawing/2014/main" id="{AD0CC8A3-0CEC-1C4A-8686-2C9EE01C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28" y="802668"/>
            <a:ext cx="312441" cy="31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675501A-B30E-8D4B-99FD-AACDA5235E9C}"/>
              </a:ext>
            </a:extLst>
          </p:cNvPr>
          <p:cNvSpPr/>
          <p:nvPr/>
        </p:nvSpPr>
        <p:spPr>
          <a:xfrm>
            <a:off x="2681718" y="719199"/>
            <a:ext cx="7527636" cy="4566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4098" name="Picture 2" descr="Check out puzzle icon from IconBros | Malen, Ideen">
            <a:extLst>
              <a:ext uri="{FF2B5EF4-FFF2-40B4-BE49-F238E27FC236}">
                <a16:creationId xmlns:a16="http://schemas.microsoft.com/office/drawing/2014/main" id="{81075271-C49C-FC45-A99A-E6F29BF76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25387">
            <a:off x="10384828" y="761802"/>
            <a:ext cx="370558" cy="3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ss (stylesheet language) - Wikipedia">
            <a:extLst>
              <a:ext uri="{FF2B5EF4-FFF2-40B4-BE49-F238E27FC236}">
                <a16:creationId xmlns:a16="http://schemas.microsoft.com/office/drawing/2014/main" id="{B90B44B2-7A1B-844A-A66C-A51FC11E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8064" y="1890257"/>
            <a:ext cx="1001410" cy="7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tting Started With Chart.js - Envato Tuts+ Code Tutorials">
            <a:extLst>
              <a:ext uri="{FF2B5EF4-FFF2-40B4-BE49-F238E27FC236}">
                <a16:creationId xmlns:a16="http://schemas.microsoft.com/office/drawing/2014/main" id="{31BDF493-A0BE-6B40-876B-5437B500D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653"/>
          <a:stretch/>
        </p:blipFill>
        <p:spPr bwMode="auto">
          <a:xfrm>
            <a:off x="6234027" y="2841743"/>
            <a:ext cx="2394375" cy="13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azzylen-jquery-logo-png–800 | KAZZYLEN">
            <a:extLst>
              <a:ext uri="{FF2B5EF4-FFF2-40B4-BE49-F238E27FC236}">
                <a16:creationId xmlns:a16="http://schemas.microsoft.com/office/drawing/2014/main" id="{D4FBA0AD-A3AF-8C43-AAA5-BB5B2C96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0995" y="4578880"/>
            <a:ext cx="822121" cy="8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Upgrade Bootstrap 4 Alpha 6 to Beta | by Carol Skelly | WDstack | Medium">
            <a:extLst>
              <a:ext uri="{FF2B5EF4-FFF2-40B4-BE49-F238E27FC236}">
                <a16:creationId xmlns:a16="http://schemas.microsoft.com/office/drawing/2014/main" id="{494A36FF-885B-3240-990D-D5C34AF42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0727" y="1972709"/>
            <a:ext cx="894117" cy="75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B7B25D-D21F-4845-B9E5-CF5CC9EC7D36}"/>
              </a:ext>
            </a:extLst>
          </p:cNvPr>
          <p:cNvSpPr txBox="1"/>
          <p:nvPr/>
        </p:nvSpPr>
        <p:spPr>
          <a:xfrm>
            <a:off x="1178175" y="1318121"/>
            <a:ext cx="14205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dirty="0">
                <a:solidFill>
                  <a:schemeClr val="bg2">
                    <a:lumMod val="50000"/>
                  </a:schemeClr>
                </a:solidFill>
                <a:cs typeface="Arial Narrow" panose="020B0604020202020204" pitchFamily="34" charset="0"/>
              </a:rPr>
              <a:t>&lt;html&gt;</a:t>
            </a:r>
          </a:p>
          <a:p>
            <a:r>
              <a:rPr lang="en-SI" dirty="0">
                <a:solidFill>
                  <a:schemeClr val="bg2">
                    <a:lumMod val="50000"/>
                  </a:schemeClr>
                </a:solidFill>
                <a:cs typeface="Arial Narrow" panose="020B0604020202020204" pitchFamily="34" charset="0"/>
              </a:rPr>
              <a:t>&lt;head&gt;</a:t>
            </a: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r>
              <a:rPr lang="en-SI" dirty="0">
                <a:solidFill>
                  <a:schemeClr val="bg2">
                    <a:lumMod val="50000"/>
                  </a:schemeClr>
                </a:solidFill>
                <a:cs typeface="Arial Narrow" panose="020B0604020202020204" pitchFamily="34" charset="0"/>
              </a:rPr>
              <a:t>&lt;/head&gt;</a:t>
            </a:r>
          </a:p>
          <a:p>
            <a:r>
              <a:rPr lang="en-SI" dirty="0">
                <a:solidFill>
                  <a:schemeClr val="bg2">
                    <a:lumMod val="50000"/>
                  </a:schemeClr>
                </a:solidFill>
                <a:cs typeface="Arial Narrow" panose="020B0604020202020204" pitchFamily="34" charset="0"/>
              </a:rPr>
              <a:t>&lt;body&gt;</a:t>
            </a: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r>
              <a:rPr lang="en-SI" dirty="0">
                <a:solidFill>
                  <a:schemeClr val="bg2">
                    <a:lumMod val="50000"/>
                  </a:schemeClr>
                </a:solidFill>
                <a:cs typeface="Arial Narrow" panose="020B0604020202020204" pitchFamily="34" charset="0"/>
              </a:rPr>
              <a:t>&lt;/body&gt;</a:t>
            </a: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endParaRPr lang="en-SI" dirty="0">
              <a:solidFill>
                <a:schemeClr val="bg2">
                  <a:lumMod val="50000"/>
                </a:schemeClr>
              </a:solidFill>
              <a:cs typeface="Arial Narrow" panose="020B0604020202020204" pitchFamily="34" charset="0"/>
            </a:endParaRPr>
          </a:p>
          <a:p>
            <a:r>
              <a:rPr lang="en-SI" dirty="0">
                <a:solidFill>
                  <a:schemeClr val="bg2">
                    <a:lumMod val="50000"/>
                  </a:schemeClr>
                </a:solidFill>
                <a:cs typeface="Arial Narrow" panose="020B0604020202020204" pitchFamily="34" charset="0"/>
              </a:rPr>
              <a:t>&lt;/html&gt;</a:t>
            </a:r>
          </a:p>
          <a:p>
            <a:endParaRPr lang="en-SI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00" name="Picture 4" descr="We Specialize In Technologies - Html Css Js Icons Clipart - Large Size Png  Image - PikPng">
            <a:extLst>
              <a:ext uri="{FF2B5EF4-FFF2-40B4-BE49-F238E27FC236}">
                <a16:creationId xmlns:a16="http://schemas.microsoft.com/office/drawing/2014/main" id="{E9086BB0-E1CC-214D-B2D6-83C676352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5" r="31955"/>
          <a:stretch/>
        </p:blipFill>
        <p:spPr bwMode="auto">
          <a:xfrm>
            <a:off x="5597721" y="1916390"/>
            <a:ext cx="710990" cy="75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e Specialize In Technologies - Html Css Js Icons Clipart - Large Size Png  Image - PikPng">
            <a:extLst>
              <a:ext uri="{FF2B5EF4-FFF2-40B4-BE49-F238E27FC236}">
                <a16:creationId xmlns:a16="http://schemas.microsoft.com/office/drawing/2014/main" id="{F412D861-080C-744C-9140-02057FC56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223"/>
          <a:stretch/>
        </p:blipFill>
        <p:spPr bwMode="auto">
          <a:xfrm>
            <a:off x="4289960" y="4547658"/>
            <a:ext cx="695650" cy="85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4C4E5-0E7B-9848-ABA7-DA341EAE6966}"/>
              </a:ext>
            </a:extLst>
          </p:cNvPr>
          <p:cNvSpPr txBox="1"/>
          <p:nvPr/>
        </p:nvSpPr>
        <p:spPr>
          <a:xfrm>
            <a:off x="1440570" y="3515959"/>
            <a:ext cx="463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dirty="0">
                <a:solidFill>
                  <a:schemeClr val="bg2">
                    <a:lumMod val="50000"/>
                  </a:schemeClr>
                </a:solidFill>
              </a:rPr>
              <a:t>&lt;div </a:t>
            </a:r>
            <a:r>
              <a:rPr lang="en-SI" dirty="0">
                <a:solidFill>
                  <a:schemeClr val="bg2">
                    <a:lumMod val="75000"/>
                  </a:schemeClr>
                </a:solidFill>
              </a:rPr>
              <a:t>name= </a:t>
            </a:r>
            <a:r>
              <a:rPr lang="en-SI" dirty="0">
                <a:solidFill>
                  <a:schemeClr val="bg2">
                    <a:lumMod val="90000"/>
                  </a:schemeClr>
                </a:solidFill>
              </a:rPr>
              <a:t>”graficna_predstavitev_podatkov”</a:t>
            </a:r>
            <a:r>
              <a:rPr lang="en-SI" dirty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291A5-7DC9-8E41-A9CC-C06563B84BB5}"/>
              </a:ext>
            </a:extLst>
          </p:cNvPr>
          <p:cNvSpPr txBox="1"/>
          <p:nvPr/>
        </p:nvSpPr>
        <p:spPr>
          <a:xfrm>
            <a:off x="8842272" y="35159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dirty="0">
                <a:solidFill>
                  <a:schemeClr val="bg2">
                    <a:lumMod val="50000"/>
                  </a:schemeClr>
                </a:solidFill>
              </a:rPr>
              <a:t>&lt;/div&gt;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3C3B0-F7D7-6146-B254-F36BDD039CBC}"/>
              </a:ext>
            </a:extLst>
          </p:cNvPr>
          <p:cNvSpPr txBox="1"/>
          <p:nvPr/>
        </p:nvSpPr>
        <p:spPr>
          <a:xfrm>
            <a:off x="1507585" y="209242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dirty="0">
                <a:solidFill>
                  <a:schemeClr val="bg2">
                    <a:lumMod val="50000"/>
                  </a:schemeClr>
                </a:solidFill>
              </a:rPr>
              <a:t>&lt;link&gt;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FA5F8-2E5C-A54C-9912-C84A72AE2452}"/>
              </a:ext>
            </a:extLst>
          </p:cNvPr>
          <p:cNvSpPr txBox="1"/>
          <p:nvPr/>
        </p:nvSpPr>
        <p:spPr>
          <a:xfrm>
            <a:off x="6860037" y="2092426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dirty="0">
                <a:solidFill>
                  <a:schemeClr val="bg2">
                    <a:lumMod val="50000"/>
                  </a:schemeClr>
                </a:solidFill>
              </a:rPr>
              <a:t>&lt;/link&gt;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66C25E-ECC3-9846-9DC6-9DB65F572A7E}"/>
              </a:ext>
            </a:extLst>
          </p:cNvPr>
          <p:cNvSpPr txBox="1"/>
          <p:nvPr/>
        </p:nvSpPr>
        <p:spPr>
          <a:xfrm>
            <a:off x="1421539" y="4789421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dirty="0">
                <a:solidFill>
                  <a:schemeClr val="bg2">
                    <a:lumMod val="50000"/>
                  </a:schemeClr>
                </a:solidFill>
              </a:rPr>
              <a:t>&lt;script&gt;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4F5E6-1E4A-ED4F-8C2E-753514E9AA8E}"/>
              </a:ext>
            </a:extLst>
          </p:cNvPr>
          <p:cNvSpPr txBox="1"/>
          <p:nvPr/>
        </p:nvSpPr>
        <p:spPr>
          <a:xfrm>
            <a:off x="5504903" y="4807859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dirty="0">
                <a:solidFill>
                  <a:schemeClr val="bg2">
                    <a:lumMod val="50000"/>
                  </a:schemeClr>
                </a:solidFill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1773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C5B2-0C62-C14B-B5D5-F91C272A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787" y="735194"/>
            <a:ext cx="4734464" cy="1325563"/>
          </a:xfrm>
        </p:spPr>
        <p:txBody>
          <a:bodyPr/>
          <a:lstStyle/>
          <a:p>
            <a:r>
              <a:rPr lang="en-SI" b="1" dirty="0">
                <a:latin typeface="Arial Narrow" panose="020B0604020202020204" pitchFamily="34" charset="0"/>
                <a:cs typeface="Arial Narrow" panose="020B0604020202020204" pitchFamily="34" charset="0"/>
              </a:rPr>
              <a:t>Vtičnik</a:t>
            </a:r>
            <a:r>
              <a:rPr lang="en-SI" dirty="0"/>
              <a:t> </a:t>
            </a:r>
            <a:r>
              <a:rPr lang="en-SI" i="1" dirty="0">
                <a:latin typeface="Arial Narrow" panose="020B0604020202020204" pitchFamily="34" charset="0"/>
                <a:cs typeface="Arial Narrow" panose="020B0604020202020204" pitchFamily="34" charset="0"/>
              </a:rPr>
              <a:t>(angl. </a:t>
            </a:r>
            <a:r>
              <a:rPr lang="en-GB" i="1" dirty="0"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SI" i="1" dirty="0">
                <a:latin typeface="Arial Narrow" panose="020B0604020202020204" pitchFamily="34" charset="0"/>
                <a:cs typeface="Arial Narrow" panose="020B0604020202020204" pitchFamily="34" charset="0"/>
              </a:rPr>
              <a:t>lugin)</a:t>
            </a:r>
          </a:p>
        </p:txBody>
      </p:sp>
      <p:pic>
        <p:nvPicPr>
          <p:cNvPr id="3074" name="Picture 2" descr="Power Cord Icons - Download Free Vector Icons | Noun Project">
            <a:extLst>
              <a:ext uri="{FF2B5EF4-FFF2-40B4-BE49-F238E27FC236}">
                <a16:creationId xmlns:a16="http://schemas.microsoft.com/office/drawing/2014/main" id="{63E748EA-7EBA-EA40-9832-E074729C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913">
            <a:off x="9820651" y="1920802"/>
            <a:ext cx="2170294" cy="220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5F814C57-E543-5E42-A066-ACB65FAF36F8}"/>
              </a:ext>
            </a:extLst>
          </p:cNvPr>
          <p:cNvSpPr/>
          <p:nvPr/>
        </p:nvSpPr>
        <p:spPr>
          <a:xfrm rot="11202067">
            <a:off x="11188455" y="3555281"/>
            <a:ext cx="2989115" cy="1885077"/>
          </a:xfrm>
          <a:prstGeom prst="arc">
            <a:avLst>
              <a:gd name="adj1" fmla="val 16353089"/>
              <a:gd name="adj2" fmla="val 981002"/>
            </a:avLst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BFADF31-8814-F04F-BC56-CA7B666689D1}"/>
              </a:ext>
            </a:extLst>
          </p:cNvPr>
          <p:cNvSpPr/>
          <p:nvPr/>
        </p:nvSpPr>
        <p:spPr>
          <a:xfrm rot="1947674" flipH="1" flipV="1">
            <a:off x="8699535" y="4607683"/>
            <a:ext cx="3691813" cy="2617081"/>
          </a:xfrm>
          <a:prstGeom prst="arc">
            <a:avLst>
              <a:gd name="adj1" fmla="val 13262872"/>
              <a:gd name="adj2" fmla="val 19076300"/>
            </a:avLst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FE3A3959-549D-E544-A3A9-0825C8D53D30}"/>
              </a:ext>
            </a:extLst>
          </p:cNvPr>
          <p:cNvSpPr/>
          <p:nvPr/>
        </p:nvSpPr>
        <p:spPr>
          <a:xfrm rot="15250817" flipV="1">
            <a:off x="6333385" y="5049956"/>
            <a:ext cx="2132035" cy="3541171"/>
          </a:xfrm>
          <a:prstGeom prst="arc">
            <a:avLst>
              <a:gd name="adj1" fmla="val 16457290"/>
              <a:gd name="adj2" fmla="val 1633558"/>
            </a:avLst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F44B100-F2B3-564B-929D-52F40B3D9BFC}"/>
              </a:ext>
            </a:extLst>
          </p:cNvPr>
          <p:cNvSpPr/>
          <p:nvPr/>
        </p:nvSpPr>
        <p:spPr>
          <a:xfrm rot="8724803" flipV="1">
            <a:off x="5469817" y="5151352"/>
            <a:ext cx="5030727" cy="1724438"/>
          </a:xfrm>
          <a:prstGeom prst="arc">
            <a:avLst>
              <a:gd name="adj1" fmla="val 19436191"/>
              <a:gd name="adj2" fmla="val 1968413"/>
            </a:avLst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F18E25-459C-2E43-A23C-FCC11AB62F0E}"/>
              </a:ext>
            </a:extLst>
          </p:cNvPr>
          <p:cNvSpPr/>
          <p:nvPr/>
        </p:nvSpPr>
        <p:spPr>
          <a:xfrm rot="20435245" flipV="1">
            <a:off x="-2646404" y="6858085"/>
            <a:ext cx="10947460" cy="2686716"/>
          </a:xfrm>
          <a:prstGeom prst="arc">
            <a:avLst>
              <a:gd name="adj1" fmla="val 21104988"/>
              <a:gd name="adj2" fmla="val 1615820"/>
            </a:avLst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EA249DA-1041-7143-BE39-2AD405BD6667}"/>
              </a:ext>
            </a:extLst>
          </p:cNvPr>
          <p:cNvSpPr/>
          <p:nvPr/>
        </p:nvSpPr>
        <p:spPr>
          <a:xfrm rot="456440">
            <a:off x="-5543925" y="2124306"/>
            <a:ext cx="11742352" cy="4366441"/>
          </a:xfrm>
          <a:prstGeom prst="arc">
            <a:avLst>
              <a:gd name="adj1" fmla="val 999844"/>
              <a:gd name="adj2" fmla="val 5755433"/>
            </a:avLst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B02AF-1909-FA4D-82EC-F780CDD0FFE3}"/>
              </a:ext>
            </a:extLst>
          </p:cNvPr>
          <p:cNvSpPr txBox="1"/>
          <p:nvPr/>
        </p:nvSpPr>
        <p:spPr>
          <a:xfrm>
            <a:off x="2827326" y="2377663"/>
            <a:ext cx="6306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400" dirty="0">
                <a:solidFill>
                  <a:srgbClr val="A1C8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Vtíčnik</a:t>
            </a:r>
            <a:r>
              <a:rPr lang="en-SI" dirty="0"/>
              <a:t> </a:t>
            </a:r>
            <a:r>
              <a:rPr lang="en-SI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samostalnik moškega spola</a:t>
            </a:r>
            <a:endParaRPr lang="en-SI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iz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računalništva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program,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razširja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funkcionalnost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osnovnega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programa</a:t>
            </a:r>
            <a:endParaRPr lang="en-SI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FED30-2760-1E41-9596-673B18D8F487}"/>
              </a:ext>
            </a:extLst>
          </p:cNvPr>
          <p:cNvSpPr txBox="1"/>
          <p:nvPr/>
        </p:nvSpPr>
        <p:spPr>
          <a:xfrm>
            <a:off x="2827326" y="3588798"/>
            <a:ext cx="56776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A1C8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I" sz="2400" dirty="0">
                <a:solidFill>
                  <a:srgbClr val="A1C8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azširítev za brskalnik </a:t>
            </a:r>
          </a:p>
          <a:p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iz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računalništva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omogoča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večjo</a:t>
            </a:r>
            <a:r>
              <a:rPr lang="en-SI" sz="1400" dirty="0">
                <a:latin typeface="Arial" panose="020B0604020202020204" pitchFamily="34" charset="0"/>
                <a:cs typeface="Arial" panose="020B0604020202020204" pitchFamily="34" charset="0"/>
              </a:rPr>
              <a:t> funkcionalnost in uporabnost strani z možnostjo manipulacije izgleda in delovanja</a:t>
            </a:r>
          </a:p>
        </p:txBody>
      </p:sp>
    </p:spTree>
    <p:extLst>
      <p:ext uri="{BB962C8B-B14F-4D97-AF65-F5344CB8AC3E}">
        <p14:creationId xmlns:p14="http://schemas.microsoft.com/office/powerpoint/2010/main" val="4391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482-F239-9E4B-8202-D77449FC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633" y="312331"/>
            <a:ext cx="6132511" cy="684742"/>
          </a:xfrm>
        </p:spPr>
        <p:txBody>
          <a:bodyPr>
            <a:normAutofit fontScale="90000"/>
          </a:bodyPr>
          <a:lstStyle/>
          <a:p>
            <a:r>
              <a:rPr lang="en-SI" b="1" dirty="0">
                <a:solidFill>
                  <a:schemeClr val="bg2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&lt;h1&gt; </a:t>
            </a:r>
            <a:r>
              <a:rPr lang="en-SI" b="1" dirty="0">
                <a:latin typeface="Arial Narrow" panose="020B0604020202020204" pitchFamily="34" charset="0"/>
                <a:cs typeface="Arial Narrow" panose="020B0604020202020204" pitchFamily="34" charset="0"/>
              </a:rPr>
              <a:t>Delovanje plugina </a:t>
            </a:r>
            <a:r>
              <a:rPr lang="en-SI" b="1" dirty="0">
                <a:solidFill>
                  <a:schemeClr val="bg2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&lt;/h1&gt;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D08BFE0-9803-3043-9C3D-0E0C084C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25" y="914616"/>
            <a:ext cx="8886128" cy="5481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5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D670BF-492F-D644-BDA1-EE6196A7557B}"/>
              </a:ext>
            </a:extLst>
          </p:cNvPr>
          <p:cNvCxnSpPr>
            <a:cxnSpLocks/>
          </p:cNvCxnSpPr>
          <p:nvPr/>
        </p:nvCxnSpPr>
        <p:spPr>
          <a:xfrm>
            <a:off x="2899187" y="3081636"/>
            <a:ext cx="1580534" cy="0"/>
          </a:xfrm>
          <a:prstGeom prst="line">
            <a:avLst/>
          </a:prstGeom>
          <a:ln w="57150">
            <a:solidFill>
              <a:srgbClr val="FEE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3667D9-F2BE-234C-A3E7-D5753731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978" y="2279711"/>
            <a:ext cx="2155280" cy="894204"/>
          </a:xfrm>
        </p:spPr>
        <p:txBody>
          <a:bodyPr/>
          <a:lstStyle/>
          <a:p>
            <a:r>
              <a:rPr lang="en-SI" b="1" dirty="0">
                <a:latin typeface="Arial Narrow" panose="020B0604020202020204" pitchFamily="34" charset="0"/>
                <a:cs typeface="Arial Narrow" panose="020B0604020202020204" pitchFamily="34" charset="0"/>
              </a:rPr>
              <a:t>Izgled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02596B-0D40-134B-8CAB-FEB3C3C0F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57" y="385233"/>
            <a:ext cx="3648618" cy="608753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5AACE2F-44B7-4F49-9EE6-649F1CBE9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79588">
            <a:off x="609041" y="1134073"/>
            <a:ext cx="4580290" cy="458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7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ption preferences setting icon - Business App Enjoy">
            <a:extLst>
              <a:ext uri="{FF2B5EF4-FFF2-40B4-BE49-F238E27FC236}">
                <a16:creationId xmlns:a16="http://schemas.microsoft.com/office/drawing/2014/main" id="{90F6E2AD-633B-D24F-A295-AAF2D695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551" y="-1190940"/>
            <a:ext cx="2618946" cy="26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ption preferences setting icon - Business App Enjoy">
            <a:extLst>
              <a:ext uri="{FF2B5EF4-FFF2-40B4-BE49-F238E27FC236}">
                <a16:creationId xmlns:a16="http://schemas.microsoft.com/office/drawing/2014/main" id="{6B8BBC54-7380-284F-B6DE-5642A7EC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527" y="2119527"/>
            <a:ext cx="2618946" cy="26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ption preferences setting icon - Business App Enjoy">
            <a:extLst>
              <a:ext uri="{FF2B5EF4-FFF2-40B4-BE49-F238E27FC236}">
                <a16:creationId xmlns:a16="http://schemas.microsoft.com/office/drawing/2014/main" id="{4CE4201A-6B2C-DE48-84C0-83B2F7FC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551" y="5429994"/>
            <a:ext cx="2618946" cy="26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creen Recording 2021-04-11 at 17.10.59" descr="Screen Recording 2021-04-11 at 17.10.59">
            <a:hlinkClick r:id="" action="ppaction://media"/>
            <a:extLst>
              <a:ext uri="{FF2B5EF4-FFF2-40B4-BE49-F238E27FC236}">
                <a16:creationId xmlns:a16="http://schemas.microsoft.com/office/drawing/2014/main" id="{059ADBD8-483B-6545-A43F-E0542A4146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833" y="625999"/>
            <a:ext cx="9966224" cy="56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9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7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7EC483-448A-5449-99AF-3BE70C726ECA}"/>
              </a:ext>
            </a:extLst>
          </p:cNvPr>
          <p:cNvCxnSpPr>
            <a:cxnSpLocks/>
          </p:cNvCxnSpPr>
          <p:nvPr/>
        </p:nvCxnSpPr>
        <p:spPr>
          <a:xfrm flipV="1">
            <a:off x="778079" y="331270"/>
            <a:ext cx="0" cy="6220531"/>
          </a:xfrm>
          <a:prstGeom prst="straightConnector1">
            <a:avLst/>
          </a:prstGeom>
          <a:ln w="76200" cap="rnd">
            <a:solidFill>
              <a:schemeClr val="bg2">
                <a:lumMod val="50000"/>
              </a:schemeClr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C1D35-85AB-0A4D-BE91-82FD68ABD9FD}"/>
              </a:ext>
            </a:extLst>
          </p:cNvPr>
          <p:cNvCxnSpPr>
            <a:cxnSpLocks/>
          </p:cNvCxnSpPr>
          <p:nvPr/>
        </p:nvCxnSpPr>
        <p:spPr>
          <a:xfrm flipV="1">
            <a:off x="400574" y="6200864"/>
            <a:ext cx="11503404" cy="1"/>
          </a:xfrm>
          <a:prstGeom prst="straightConnector1">
            <a:avLst/>
          </a:prstGeom>
          <a:ln w="76200" cap="rnd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355BDF-FE0A-4C4B-93EA-017DE1BBC2F6}"/>
              </a:ext>
            </a:extLst>
          </p:cNvPr>
          <p:cNvSpPr txBox="1"/>
          <p:nvPr/>
        </p:nvSpPr>
        <p:spPr>
          <a:xfrm rot="16200000">
            <a:off x="91032" y="983185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sz="2400" b="1" dirty="0">
                <a:solidFill>
                  <a:schemeClr val="bg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DB595-E02E-D149-9AEF-59C5E5D18A24}"/>
              </a:ext>
            </a:extLst>
          </p:cNvPr>
          <p:cNvSpPr txBox="1"/>
          <p:nvPr/>
        </p:nvSpPr>
        <p:spPr>
          <a:xfrm>
            <a:off x="9267885" y="6200864"/>
            <a:ext cx="2246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sz="2400" b="1" dirty="0">
                <a:solidFill>
                  <a:schemeClr val="bg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Tracker [</a:t>
            </a:r>
            <a:r>
              <a:rPr lang="en-SI" sz="2400" b="1" i="1" dirty="0">
                <a:solidFill>
                  <a:schemeClr val="bg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number</a:t>
            </a:r>
            <a:r>
              <a:rPr lang="en-SI" sz="2400" b="1" dirty="0">
                <a:solidFill>
                  <a:schemeClr val="bg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]</a:t>
            </a:r>
          </a:p>
        </p:txBody>
      </p:sp>
      <p:pic>
        <p:nvPicPr>
          <p:cNvPr id="11" name="Screen Recording 2021-04-11 at 17.04.57_p8CbeW.mp4" descr="Screen Recording 2021-04-11 at 17.04.57_p8CbeW.mp4">
            <a:hlinkClick r:id="" action="ppaction://media"/>
            <a:extLst>
              <a:ext uri="{FF2B5EF4-FFF2-40B4-BE49-F238E27FC236}">
                <a16:creationId xmlns:a16="http://schemas.microsoft.com/office/drawing/2014/main" id="{78272CFF-CD8B-3944-BD95-D0AE463689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3734" y="419449"/>
            <a:ext cx="9064532" cy="52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F9B1F-8660-E540-9AF9-3EE5AF11A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169" y="1181092"/>
            <a:ext cx="9674655" cy="5382201"/>
          </a:xfrm>
        </p:spPr>
      </p:pic>
      <p:pic>
        <p:nvPicPr>
          <p:cNvPr id="2052" name="Picture 4" descr="Safari Icon – Free Download, PNG and Vector">
            <a:extLst>
              <a:ext uri="{FF2B5EF4-FFF2-40B4-BE49-F238E27FC236}">
                <a16:creationId xmlns:a16="http://schemas.microsoft.com/office/drawing/2014/main" id="{70BBAEC2-3CAC-E74D-8B4B-543369CC8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496" y="165934"/>
            <a:ext cx="864755" cy="86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rome - Free logo icons">
            <a:extLst>
              <a:ext uri="{FF2B5EF4-FFF2-40B4-BE49-F238E27FC236}">
                <a16:creationId xmlns:a16="http://schemas.microsoft.com/office/drawing/2014/main" id="{CCAFAC83-F510-8142-835D-C146FE8C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74" y="200989"/>
            <a:ext cx="794643" cy="7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zilla Firefox Icon of Glyph style - Available in SVG, PNG, EPS, AI &amp; Icon  fonts">
            <a:extLst>
              <a:ext uri="{FF2B5EF4-FFF2-40B4-BE49-F238E27FC236}">
                <a16:creationId xmlns:a16="http://schemas.microsoft.com/office/drawing/2014/main" id="{61F7B990-667A-ED44-93C0-9E213270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740" y="130878"/>
            <a:ext cx="864754" cy="86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BEB7E4-7AF9-5C4A-99AB-1CF99E38095B}"/>
              </a:ext>
            </a:extLst>
          </p:cNvPr>
          <p:cNvSpPr txBox="1"/>
          <p:nvPr/>
        </p:nvSpPr>
        <p:spPr>
          <a:xfrm rot="16200000">
            <a:off x="-1545808" y="3075055"/>
            <a:ext cx="5135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4000" b="1" i="1" dirty="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Večplatformska podpora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20BB11-7222-4549-928A-487B9F99E82E}"/>
              </a:ext>
            </a:extLst>
          </p:cNvPr>
          <p:cNvCxnSpPr>
            <a:cxnSpLocks/>
          </p:cNvCxnSpPr>
          <p:nvPr/>
        </p:nvCxnSpPr>
        <p:spPr>
          <a:xfrm flipH="1">
            <a:off x="1308683" y="538991"/>
            <a:ext cx="67111" cy="5744363"/>
          </a:xfrm>
          <a:prstGeom prst="line">
            <a:avLst/>
          </a:prstGeom>
          <a:ln w="38100">
            <a:solidFill>
              <a:srgbClr val="A1C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7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147</Words>
  <Application>Microsoft Macintosh PowerPoint</Application>
  <PresentationFormat>Widescreen</PresentationFormat>
  <Paragraphs>43</Paragraphs>
  <Slides>11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Narrow</vt:lpstr>
      <vt:lpstr>Calibri</vt:lpstr>
      <vt:lpstr>Calibri Light</vt:lpstr>
      <vt:lpstr>Office Theme</vt:lpstr>
      <vt:lpstr>RAZVOJ VTIČNIKA ZA NADZOR ZASEBNOSTI</vt:lpstr>
      <vt:lpstr>Ekipa</vt:lpstr>
      <vt:lpstr>// ogrodja-za-izdelavo-projekta</vt:lpstr>
      <vt:lpstr>Vtičnik (angl. plugin)</vt:lpstr>
      <vt:lpstr>&lt;h1&gt; Delovanje plugina &lt;/h1&gt;</vt:lpstr>
      <vt:lpstr>Izgled</vt:lpstr>
      <vt:lpstr>PowerPoint Presentation</vt:lpstr>
      <vt:lpstr>PowerPoint Presentation</vt:lpstr>
      <vt:lpstr>PowerPoint Presentation</vt:lpstr>
      <vt:lpstr>Vprašanja?</vt:lpstr>
      <vt:lpstr>HVALA ZA VAŠO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vtičnika za nadzor zasebnosti</dc:title>
  <dc:creator>Hana Muzelj</dc:creator>
  <cp:lastModifiedBy>Hana Muzelj</cp:lastModifiedBy>
  <cp:revision>40</cp:revision>
  <dcterms:created xsi:type="dcterms:W3CDTF">2021-04-10T16:30:49Z</dcterms:created>
  <dcterms:modified xsi:type="dcterms:W3CDTF">2021-04-11T20:37:26Z</dcterms:modified>
</cp:coreProperties>
</file>